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"/>
  </p:notesMasterIdLst>
  <p:sldIdLst>
    <p:sldId id="285" r:id="rId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Kyle Christensen" initials="KC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6633"/>
    <a:srgbClr val="FF9900"/>
    <a:srgbClr val="CC3399"/>
    <a:srgbClr val="DDDDDD"/>
    <a:srgbClr val="B2B2B2"/>
    <a:srgbClr val="00FFFF"/>
    <a:srgbClr val="009900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167" autoAdjust="0"/>
    <p:restoredTop sz="94660"/>
  </p:normalViewPr>
  <p:slideViewPr>
    <p:cSldViewPr showGuides="1">
      <p:cViewPr>
        <p:scale>
          <a:sx n="42" d="100"/>
          <a:sy n="42" d="100"/>
        </p:scale>
        <p:origin x="-2196" y="-9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2800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280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2800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2800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2800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396B6CA-D2AF-4D23-886C-E7825EBD111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62721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5BF396B-E151-4C9E-8379-C19EF5DB10B7}" type="datetime1">
              <a:rPr lang="en-US"/>
              <a:pPr/>
              <a:t>12/17/2017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7611EB1-B456-4DEC-8A6C-6BE2CC2318B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76356FF-2F4E-478E-856C-A00B12D9845D}" type="datetime1">
              <a:rPr lang="en-US"/>
              <a:pPr/>
              <a:t>12/17/2017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7B2EF9-9CB7-4107-BBDD-42355F37EA4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B5546C7-9C69-4D5B-876C-314C2B9C991B}" type="datetime1">
              <a:rPr lang="en-US"/>
              <a:pPr/>
              <a:t>12/17/2017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FE94886-46B1-4A2B-A68E-5F188785E57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8930331E-22C5-4665-AC45-E42BE4630DBF}" type="datetime1">
              <a:rPr lang="en-US"/>
              <a:pPr/>
              <a:t>12/17/2017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3746DE94-61C8-4520-A3A9-1E934A83B87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29FB41D-2334-40E0-95E4-D980E7D0CD76}" type="datetime1">
              <a:rPr lang="en-US"/>
              <a:pPr/>
              <a:t>12/17/2017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0148C11-41DD-4523-8A63-AA12131BB25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4AE9998-FBA6-4F95-BD74-81351CDDC1D9}" type="datetime1">
              <a:rPr lang="en-US"/>
              <a:pPr/>
              <a:t>12/17/2017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BE8256D-F28B-4EF1-82DA-CDF6EB092C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215F118-D6CE-4C7A-95F8-090D8CFAFD8C}" type="datetime1">
              <a:rPr lang="en-US"/>
              <a:pPr/>
              <a:t>12/17/2017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EF3A65-1E52-4AD7-BDBE-0820694DFB7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AA6933C-14AD-4D4F-8B2B-AD17331F1804}" type="datetime1">
              <a:rPr lang="en-US"/>
              <a:pPr/>
              <a:t>12/17/2017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E662CC-A1B1-4752-A3CB-72324DECDCF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767C7B5-CECC-441D-B270-CE28D261D7EA}" type="datetime1">
              <a:rPr lang="en-US"/>
              <a:pPr/>
              <a:t>12/17/2017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16A8B8F-8EFA-4BF1-B6AC-2AFF2801747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AF0238C-E2FE-41F7-ADB4-F2D64800ADF5}" type="datetime1">
              <a:rPr lang="en-US"/>
              <a:pPr/>
              <a:t>12/17/2017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BAA5982-4AD2-4086-912C-8F1DB4DBE21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42B4EEB-D592-412A-BF8D-0869A82AAC44}" type="datetime1">
              <a:rPr lang="en-US"/>
              <a:pPr/>
              <a:t>12/17/2017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299361-40FE-456A-BD59-DEA9DAB0A7B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72AC439-0A14-49B8-AB16-C04B1E2DF0D8}" type="datetime1">
              <a:rPr lang="en-US"/>
              <a:pPr/>
              <a:t>12/17/2017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71C41AC-381E-46BE-AB64-374346197A7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fld id="{A985E552-3326-4505-A461-286716D01A42}" type="datetime1">
              <a:rPr lang="en-US"/>
              <a:pPr/>
              <a:t>12/17/2017</a:t>
            </a:fld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r>
              <a:rPr lang="en-US"/>
              <a:t>Sample footer text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37D2355A-C90A-4B19-BDB9-DC51642120EB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/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0238C-E2FE-41F7-ADB4-F2D64800ADF5}" type="datetime1">
              <a:rPr lang="en-US" smtClean="0"/>
              <a:pPr/>
              <a:t>12/17/2017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Sample footer text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AA5982-4AD2-4086-912C-8F1DB4DBE218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6" name="Wildlife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984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5238</TotalTime>
  <Words>5</Words>
  <Application>Microsoft Office PowerPoint</Application>
  <PresentationFormat>On-screen Show (4:3)</PresentationFormat>
  <Paragraphs>3</Paragraphs>
  <Slides>1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Default Design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 ppt</dc:title>
  <dc:creator>Amy Scanlon</dc:creator>
  <cp:lastModifiedBy>Muhammad</cp:lastModifiedBy>
  <cp:revision>87</cp:revision>
  <dcterms:created xsi:type="dcterms:W3CDTF">2007-02-20T23:57:58Z</dcterms:created>
  <dcterms:modified xsi:type="dcterms:W3CDTF">2017-12-17T12:23:09Z</dcterms:modified>
</cp:coreProperties>
</file>